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5095" y="2646045"/>
            <a:ext cx="67437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53845"/>
            <a:ext cx="11630025" cy="4467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97850" y="1419225"/>
            <a:ext cx="12496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32635" y="5241290"/>
            <a:ext cx="16884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3195"/>
            <a:ext cx="1156335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06525"/>
            <a:ext cx="1159192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7645"/>
            <a:ext cx="115347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9860"/>
            <a:ext cx="115347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200275"/>
            <a:ext cx="1160145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0020"/>
            <a:ext cx="1159192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057400"/>
            <a:ext cx="11496675" cy="2743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23220" y="205740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75410"/>
            <a:ext cx="11506200" cy="5365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90530" y="224726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33600"/>
            <a:ext cx="11506200" cy="2590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97820" y="1943100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840" y="1424940"/>
            <a:ext cx="10544175" cy="4581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01080" y="4454525"/>
            <a:ext cx="9372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94635" y="5232400"/>
            <a:ext cx="18675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585595"/>
            <a:ext cx="11696700" cy="3686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04475" y="247586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55725"/>
            <a:ext cx="10982325" cy="540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428750"/>
            <a:ext cx="11725275" cy="4000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90530" y="2695575"/>
            <a:ext cx="6921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14170"/>
            <a:ext cx="110299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43685"/>
            <a:ext cx="11525250" cy="4200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83255" y="1543685"/>
            <a:ext cx="92837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2495" y="2262505"/>
            <a:ext cx="220472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0545" y="3032125"/>
            <a:ext cx="220472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035" y="3700145"/>
            <a:ext cx="173990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1630" y="4444365"/>
            <a:ext cx="173990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8040" y="5196840"/>
            <a:ext cx="133413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90980"/>
            <a:ext cx="11572875" cy="4162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81760" y="2188210"/>
            <a:ext cx="187515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0650" y="2898140"/>
            <a:ext cx="187515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5950" y="3667760"/>
            <a:ext cx="237299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9980" y="4404360"/>
            <a:ext cx="204597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23745"/>
            <a:ext cx="11553825" cy="2809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23280" y="1832610"/>
            <a:ext cx="16471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1795" y="4064000"/>
            <a:ext cx="16471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699895"/>
            <a:ext cx="11420475" cy="3457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55470" y="3870960"/>
            <a:ext cx="1157605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13605" y="3845560"/>
            <a:ext cx="1157605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6005" y="4606290"/>
            <a:ext cx="2205355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2442845"/>
            <a:ext cx="10477500" cy="1971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92220" y="2381885"/>
            <a:ext cx="107251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49465" y="2381885"/>
            <a:ext cx="107251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5945" y="3117215"/>
            <a:ext cx="163004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7385" y="3886835"/>
            <a:ext cx="206946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61795"/>
            <a:ext cx="11591925" cy="3533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23565" y="4437380"/>
            <a:ext cx="16725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49070"/>
            <a:ext cx="11610975" cy="4533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34765" y="3228340"/>
            <a:ext cx="13011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8495" y="4192270"/>
            <a:ext cx="13011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2026-01-08T09:43:15Z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